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F6D929-97EE-42BC-A2CE-A9CE98BC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6128C2C-364B-4150-9B76-4F9ECB4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B3D7-7E7E-4D1D-93C7-04E4F70B0B35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7BF0C9-37B9-420D-A7DE-715910CA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DC4CD4-1E9D-42D2-9A86-F2F5302F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558D-A0FA-4394-8EE3-F9DF08585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90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559AEE2-2E17-4C16-A581-64C86CD8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3C5E47-10FE-459B-9C33-759FE3BC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FCEFEC-9F48-49CC-AF7A-4CB9F70BA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3B3D7-7E7E-4D1D-93C7-04E4F70B0B35}" type="datetimeFigureOut">
              <a:rPr lang="pl-PL" smtClean="0"/>
              <a:t>2021-05-26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72FEE7-74E6-4098-A5C3-8CE16B14F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8F0D60-08EF-44C2-96AA-10AA95CA8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C558D-A0FA-4394-8EE3-F9DF08585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2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biuro@rentalbydgoszcz.p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0B3D39F-BD8D-4A23-84BE-FBB87A72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1A24862-0FCA-4B4D-924A-5691E8877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1ECFE11-FCBF-48B8-9E60-97AA37A5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lgerian" panose="04020705040A02060702" pitchFamily="82" charset="0"/>
              </a:rPr>
              <a:t>SALA OLIWKOWA</a:t>
            </a:r>
            <a:br>
              <a:rPr lang="pl-PL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CF05EFF-533A-4B43-8C09-8141816970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8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89C5744-B8FE-4CF9-BF88-9F924188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C3CC573-DD0B-4C09-B79C-DAF624E55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D5193D8-C96F-44EB-9B99-087A37E9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lgerian" panose="04020705040A02060702" pitchFamily="82" charset="0"/>
              </a:rPr>
              <a:t>SALA KOMINKOWA</a:t>
            </a:r>
            <a:br>
              <a:rPr lang="pl-PL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9D6653C-83FE-40A2-9550-CE6B82B8B6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1C3BE63-3848-46A5-A1EC-E3953866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E0C0F51-9660-419D-8B56-8A45344C4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F7C19E2-DBC2-447E-BEA8-C2709A25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lgerian" panose="04020705040A02060702" pitchFamily="82" charset="0"/>
              </a:rPr>
              <a:t>SALA Oranzeria</a:t>
            </a:r>
            <a:br>
              <a:rPr lang="pl-PL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5DC1E68-32D1-4B59-9079-EB0D1E5F4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AF0106B-94BE-4785-8E6C-A6F47701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93B8C6-B20D-4C58-93C5-3BB383622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6A5E51C-BD0D-4FB7-AD79-B3C269B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lgerian" panose="04020705040A02060702" pitchFamily="82" charset="0"/>
              </a:rPr>
              <a:t>SALA WlOSKA LA VISTA</a:t>
            </a:r>
            <a:br>
              <a:rPr lang="pl-PL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1A3C39-6516-496B-AA54-179D6C4B9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D772ED8-6CFA-47A0-9599-BB5EF8EE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F769A34-F4D3-457D-878C-E57505010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314B5A7-571E-4654-9446-5A5AFE72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>
                <a:latin typeface="Algerian" panose="04020705040A02060702" pitchFamily="82" charset="0"/>
              </a:rPr>
              <a:t>KAWIARENKA ZEWNĘTRZNA</a:t>
            </a:r>
            <a:endParaRPr lang="pl-PL" sz="4800" dirty="0">
              <a:latin typeface="Algerian" panose="04020705040A02060702" pitchFamily="8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2A1717D-433A-4D52-ABC1-A44850C00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1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C8AACFF-0905-41D8-8718-B9746742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5F9AE5A-6C89-4CF1-B114-176FFF582F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3374DEB-3C0E-4D9D-A34A-7C78EBB4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lgerian" panose="04020705040A02060702" pitchFamily="82" charset="0"/>
              </a:rPr>
              <a:t>HOL I RECEPCJA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F2286F6-DD94-4CE2-896D-DA07C75B3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1C5389A-4386-4536-980C-40D4533F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7EAEBF-54FA-49BB-81F9-73258E3ED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8816B59-F4B9-4E71-AF73-C683CA15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pl-PL" sz="2000" b="1">
                <a:solidFill>
                  <a:schemeClr val="tx1"/>
                </a:solidFill>
              </a:rPr>
            </a:br>
            <a:br>
              <a:rPr lang="pl-PL" sz="2000" b="1">
                <a:solidFill>
                  <a:schemeClr val="tx1"/>
                </a:solidFill>
              </a:rPr>
            </a:br>
            <a:br>
              <a:rPr lang="pl-PL" sz="2000" b="1">
                <a:solidFill>
                  <a:schemeClr val="tx1"/>
                </a:solidFill>
              </a:rPr>
            </a:br>
            <a:br>
              <a:rPr lang="pl-PL" sz="2000" b="1">
                <a:solidFill>
                  <a:schemeClr val="tx1"/>
                </a:solidFill>
              </a:rPr>
            </a:b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 u="sng">
                <a:solidFill>
                  <a:schemeClr val="tx1"/>
                </a:solidFill>
              </a:rPr>
              <a:t>DANE KONTAKTOWE:</a:t>
            </a:r>
            <a:br>
              <a:rPr lang="pl-PL" sz="2000" b="1" u="sng">
                <a:solidFill>
                  <a:schemeClr val="tx1"/>
                </a:solidFill>
              </a:rPr>
            </a:br>
            <a:r>
              <a:rPr lang="pl-PL" sz="2000" b="1" u="sng">
                <a:solidFill>
                  <a:schemeClr val="tx1"/>
                </a:solidFill>
              </a:rPr>
              <a:t>adres obiektu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Villa Secesja 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ul. Gdańska 18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85-009 Bydgoszcz</a:t>
            </a:r>
            <a:br>
              <a:rPr lang="pl-PL" sz="2000" b="1">
                <a:solidFill>
                  <a:schemeClr val="tx1"/>
                </a:solidFill>
              </a:rPr>
            </a:b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 u="sng">
                <a:solidFill>
                  <a:schemeClr val="tx1"/>
                </a:solidFill>
              </a:rPr>
              <a:t>Właściciel obiektu:</a:t>
            </a:r>
            <a:br>
              <a:rPr lang="pl-PL" sz="2000" b="1" u="sng">
                <a:solidFill>
                  <a:schemeClr val="tx1"/>
                </a:solidFill>
              </a:rPr>
            </a:br>
            <a:r>
              <a:rPr lang="pl-PL" sz="2000" b="1" u="sng">
                <a:solidFill>
                  <a:schemeClr val="tx1"/>
                </a:solidFill>
              </a:rPr>
              <a:t>F</a:t>
            </a:r>
            <a:r>
              <a:rPr lang="pl-PL" sz="2000" b="1">
                <a:solidFill>
                  <a:schemeClr val="tx1"/>
                </a:solidFill>
              </a:rPr>
              <a:t>irma Rental&amp;Construction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Siedziba biura: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ul. Dworcowa 45/4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85-009 Bydgoszcz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NIP: 554 10 20 732</a:t>
            </a:r>
            <a:br>
              <a:rPr lang="pl-PL" sz="2000" b="1">
                <a:solidFill>
                  <a:schemeClr val="tx1"/>
                </a:solidFill>
              </a:rPr>
            </a:b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Telefon kontaktowy: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+48 505 823 711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+48 517 443 458</a:t>
            </a:r>
            <a:br>
              <a:rPr lang="pl-PL" sz="2000" b="1">
                <a:solidFill>
                  <a:schemeClr val="tx1"/>
                </a:solidFill>
              </a:rPr>
            </a:b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adres email: </a:t>
            </a:r>
            <a:r>
              <a:rPr lang="pl-PL" sz="2000" b="1">
                <a:solidFill>
                  <a:schemeClr val="tx1"/>
                </a:solidFill>
                <a:hlinkClick r:id="rId2"/>
              </a:rPr>
              <a:t>biuro@rentalbydgoszcz.pl</a:t>
            </a:r>
            <a:br>
              <a:rPr lang="pl-PL" sz="2000" b="1">
                <a:solidFill>
                  <a:schemeClr val="tx1"/>
                </a:solidFill>
              </a:rPr>
            </a:br>
            <a:r>
              <a:rPr lang="pl-PL" sz="2000" b="1">
                <a:solidFill>
                  <a:schemeClr val="tx1"/>
                </a:solidFill>
              </a:rPr>
              <a:t>Facebook: https://www.facebook.com/villasecesjabydgoszcz/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306ED3-9C5D-4466-ADA1-CDB52891E6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7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882E310-C1F0-43FE-A06D-5147D6B9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AFE149D-970A-4BE5-98F0-3E8E4E706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8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60F4283-3C08-460D-9C38-9D7DA616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D9D7100-E2FF-41C3-B89E-2982D50E60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DF73A3F-F2D6-4586-BA4E-95A5CF07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lgerian" panose="04020705040A02060702" pitchFamily="82" charset="0"/>
              </a:rPr>
              <a:t> POKOJE I APARTAMENTY</a:t>
            </a:r>
            <a:br>
              <a:rPr lang="pl-PL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9E90DF8-A491-4F77-8F6A-3B57C619D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8E60FD1-23B8-4BF8-B73D-D7C393D0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992445D-338D-44C4-BF53-25910F15F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B5B9D67-5323-4210-AA5A-8D3713D3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CB80366-02DB-4417-B85B-31ECB54455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6D3116E-9B63-4080-9347-4EC6EB12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EB571F-CEC5-4E22-BC13-8CAFB941E0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C003D37-A456-4AC5-ADD6-03A01104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9527A5-AE6E-4C7D-BC25-0B84D6538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923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Panoramiczny</PresentationFormat>
  <Paragraphs>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Motyw pakietu Office</vt:lpstr>
      <vt:lpstr>Prezentacja programu PowerPoint</vt:lpstr>
      <vt:lpstr>HOL I RECEPCJA</vt:lpstr>
      <vt:lpstr>Prezentacja programu PowerPoint</vt:lpstr>
      <vt:lpstr>Prezentacja programu PowerPoint</vt:lpstr>
      <vt:lpstr> POKOJE I APARTAMENTY </vt:lpstr>
      <vt:lpstr>Prezentacja programu PowerPoint</vt:lpstr>
      <vt:lpstr>Prezentacja programu PowerPoint</vt:lpstr>
      <vt:lpstr>Prezentacja programu PowerPoint</vt:lpstr>
      <vt:lpstr>Prezentacja programu PowerPoint</vt:lpstr>
      <vt:lpstr>SALA OLIWKOWA </vt:lpstr>
      <vt:lpstr>Prezentacja programu PowerPoint</vt:lpstr>
      <vt:lpstr>SALA KOMINKOWA </vt:lpstr>
      <vt:lpstr>Prezentacja programu PowerPoint</vt:lpstr>
      <vt:lpstr>SALA Oranzeria </vt:lpstr>
      <vt:lpstr>Prezentacja programu PowerPoint</vt:lpstr>
      <vt:lpstr>SALA WlOSKA LA VISTA </vt:lpstr>
      <vt:lpstr>Prezentacja programu PowerPoint</vt:lpstr>
      <vt:lpstr>KAWIARENKA ZEWNĘTRZNA</vt:lpstr>
      <vt:lpstr>Prezentacja programu PowerPoint</vt:lpstr>
      <vt:lpstr>Prezentacja programu PowerPoint</vt:lpstr>
      <vt:lpstr>     DANE KONTAKTOWE: adres obiektu Villa Secesja  ul. Gdańska 18 85-009 Bydgoszcz  Właściciel obiektu: Firma Rental&amp;Construction Siedziba biura: ul. Dworcowa 45/4 85-009 Bydgoszcz NIP: 554 10 20 732  Telefon kontaktowy: +48 505 823 711 +48 517 443 458  adres email: biuro@rentalbydgoszcz.pl Facebook: https://www.facebook.com/villasecesjabydgoszcz/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Expo Trans</dc:creator>
  <cp:lastModifiedBy>Expo Trans</cp:lastModifiedBy>
  <cp:revision>1</cp:revision>
  <dcterms:created xsi:type="dcterms:W3CDTF">2021-05-26T16:16:36Z</dcterms:created>
  <dcterms:modified xsi:type="dcterms:W3CDTF">2021-05-26T16:16:37Z</dcterms:modified>
</cp:coreProperties>
</file>